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9" r:id="rId1"/>
  </p:sldMasterIdLst>
  <p:notesMasterIdLst>
    <p:notesMasterId r:id="rId52"/>
  </p:notesMasterIdLst>
  <p:handoutMasterIdLst>
    <p:handoutMasterId r:id="rId53"/>
  </p:handoutMasterIdLst>
  <p:sldIdLst>
    <p:sldId id="323" r:id="rId2"/>
    <p:sldId id="324" r:id="rId3"/>
    <p:sldId id="325" r:id="rId4"/>
    <p:sldId id="326" r:id="rId5"/>
    <p:sldId id="327" r:id="rId6"/>
    <p:sldId id="328" r:id="rId7"/>
    <p:sldId id="329" r:id="rId8"/>
    <p:sldId id="330" r:id="rId9"/>
    <p:sldId id="331" r:id="rId10"/>
    <p:sldId id="332" r:id="rId11"/>
    <p:sldId id="333" r:id="rId12"/>
    <p:sldId id="334" r:id="rId13"/>
    <p:sldId id="335" r:id="rId14"/>
    <p:sldId id="336" r:id="rId15"/>
    <p:sldId id="337" r:id="rId16"/>
    <p:sldId id="338" r:id="rId17"/>
    <p:sldId id="339" r:id="rId18"/>
    <p:sldId id="340" r:id="rId19"/>
    <p:sldId id="341" r:id="rId20"/>
    <p:sldId id="342" r:id="rId21"/>
    <p:sldId id="343" r:id="rId22"/>
    <p:sldId id="344" r:id="rId23"/>
    <p:sldId id="345" r:id="rId24"/>
    <p:sldId id="346" r:id="rId25"/>
    <p:sldId id="348" r:id="rId26"/>
    <p:sldId id="347" r:id="rId27"/>
    <p:sldId id="350" r:id="rId28"/>
    <p:sldId id="349" r:id="rId29"/>
    <p:sldId id="351" r:id="rId30"/>
    <p:sldId id="352" r:id="rId31"/>
    <p:sldId id="353" r:id="rId32"/>
    <p:sldId id="354" r:id="rId33"/>
    <p:sldId id="355" r:id="rId34"/>
    <p:sldId id="356" r:id="rId35"/>
    <p:sldId id="357" r:id="rId36"/>
    <p:sldId id="358" r:id="rId37"/>
    <p:sldId id="359" r:id="rId38"/>
    <p:sldId id="360" r:id="rId39"/>
    <p:sldId id="361" r:id="rId40"/>
    <p:sldId id="362" r:id="rId41"/>
    <p:sldId id="364" r:id="rId42"/>
    <p:sldId id="365" r:id="rId43"/>
    <p:sldId id="366" r:id="rId44"/>
    <p:sldId id="367" r:id="rId45"/>
    <p:sldId id="368" r:id="rId46"/>
    <p:sldId id="369" r:id="rId47"/>
    <p:sldId id="370" r:id="rId48"/>
    <p:sldId id="371" r:id="rId49"/>
    <p:sldId id="372" r:id="rId50"/>
    <p:sldId id="373" r:id="rId5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15" autoAdjust="0"/>
    <p:restoredTop sz="86452" autoAdjust="0"/>
  </p:normalViewPr>
  <p:slideViewPr>
    <p:cSldViewPr>
      <p:cViewPr varScale="1">
        <p:scale>
          <a:sx n="74" d="100"/>
          <a:sy n="74" d="100"/>
        </p:scale>
        <p:origin x="7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8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image" Target="../media/image2.emf"/></Relationships>
</file>

<file path=ppt/drawings/_rels/vmlDrawing2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image" Target="../media/image40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image" Target="../media/image42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image" Target="../media/image4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image" Target="../media/image60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image" Target="../media/image70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74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2" Type="http://schemas.openxmlformats.org/officeDocument/2006/relationships/image" Target="../media/image79.emf"/><Relationship Id="rId1" Type="http://schemas.openxmlformats.org/officeDocument/2006/relationships/image" Target="../media/image78.e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4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4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image" Target="../media/image87.e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2.emf"/><Relationship Id="rId1" Type="http://schemas.openxmlformats.org/officeDocument/2006/relationships/image" Target="../media/image91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48.vml.rels><?xml version="1.0" encoding="UTF-8" standalone="yes"?>
<Relationships xmlns="http://schemas.openxmlformats.org/package/2006/relationships"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5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image" Target="../media/image10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4633A84-D730-4DB1-B585-7559B92CE5D8}" type="datetimeFigureOut">
              <a:rPr lang="en-US"/>
              <a:pPr>
                <a:defRPr/>
              </a:pPr>
              <a:t>8/22/2017</a:t>
            </a:fld>
            <a:endParaRPr lang="en-US"/>
          </a:p>
        </p:txBody>
      </p:sp>
      <p:sp>
        <p:nvSpPr>
          <p:cNvPr id="2765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765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C669EC8-97E7-4C24-A864-1853E75085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857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0.png>
</file>

<file path=ppt/media/image101.png>
</file>

<file path=ppt/media/image102.png>
</file>

<file path=ppt/media/image11.png>
</file>

<file path=ppt/media/image15.png>
</file>

<file path=ppt/media/image23.png>
</file>

<file path=ppt/media/image31.png>
</file>

<file path=ppt/media/image37.png>
</file>

<file path=ppt/media/image45.png>
</file>

<file path=ppt/media/image51.png>
</file>

<file path=ppt/media/image55.png>
</file>

<file path=ppt/media/image59.png>
</file>

<file path=ppt/media/image69.png>
</file>

<file path=ppt/media/image73.png>
</file>

<file path=ppt/media/image86.png>
</file>

<file path=ppt/media/image94.png>
</file>

<file path=ppt/media/image98.png>
</file>

<file path=ppt/media/image9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53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32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82C5A2EE-74B4-4329-B2EC-6DFE0575ED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4556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Page 478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C5A2EE-74B4-4329-B2EC-6DFE0575EDC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42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Elements can contain attributes that identify the element and define the way the content in the element is displayed.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C5A2EE-74B4-4329-B2EC-6DFE0575EDC9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184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Long ago, the HTML defined content and structure as well as formatting of the content.  This is difficult to edit, maintain, and reformat.</a:t>
            </a:r>
          </a:p>
          <a:p>
            <a:r>
              <a:rPr lang="en-US" dirty="0"/>
              <a:t>Cascading Style Sheets (CSS) solves these problems using rule sets within declaration blocks.  It does all the formatting and allows consistency to your web site.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C5A2EE-74B4-4329-B2EC-6DFE0575EDC9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105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0"/>
            <a:ext cx="7772400" cy="553998"/>
          </a:xfrm>
        </p:spPr>
        <p:txBody>
          <a:bodyPr lIns="0" tIns="0" rIns="0" bIns="0" anchor="t" anchorCtr="0">
            <a:spAutoFit/>
          </a:bodyPr>
          <a:lstStyle>
            <a:lvl1pPr>
              <a:defRPr sz="3600" b="1" i="0" baseline="0">
                <a:solidFill>
                  <a:srgbClr val="0033CC"/>
                </a:solidFill>
              </a:defRPr>
            </a:lvl1pPr>
          </a:lstStyle>
          <a:p>
            <a:r>
              <a:rPr lang="en-US" dirty="0"/>
              <a:t>Chapter number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/>
              <a:t>Slide </a:t>
            </a:r>
            <a:fld id="{BF5C1183-B085-4070-A402-C03A3F977D3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87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685800"/>
            <a:ext cx="7315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algn="l">
              <a:defRPr sz="2600" b="1" i="0" baseline="0">
                <a:solidFill>
                  <a:srgbClr val="0033CC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1"/>
          <p:cNvSpPr>
            <a:spLocks noGrp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 algn="l">
              <a:defRPr sz="1400">
                <a:latin typeface="Times New Roman"/>
              </a:defRPr>
            </a:lvl1pPr>
          </a:lstStyle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>
                <a:latin typeface="Arial Narrow" pitchFamily="34" charset="0"/>
              </a:rPr>
              <a:pPr algn="r">
                <a:defRPr/>
              </a:pPr>
              <a:t>‹#›</a:t>
            </a:fld>
            <a:endParaRPr lang="en-US" sz="900">
              <a:latin typeface="Arial Narrow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9700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"/>
          <p:cNvSpPr>
            <a:spLocks noGrp="1"/>
          </p:cNvSpPr>
          <p:nvPr>
            <p:ph type="dt" sz="half" idx="2"/>
          </p:nvPr>
        </p:nvSpPr>
        <p:spPr bwMode="auto">
          <a:xfrm>
            <a:off x="762000" y="6248400"/>
            <a:ext cx="19812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900"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 bwMode="auto">
          <a:xfrm>
            <a:off x="2895600" y="6248400"/>
            <a:ext cx="33528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900">
                <a:latin typeface="Arial Narrow" pitchFamily="34" charset="0"/>
              </a:defRPr>
            </a:lvl1pPr>
          </a:lstStyle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900">
                <a:latin typeface="Arial Narrow" pitchFamily="34" charset="0"/>
              </a:defRPr>
            </a:lvl1pPr>
          </a:lstStyle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/>
              <a:t>Slide </a:t>
            </a:r>
            <a:fld id="{BF5C1183-B085-4070-A402-C03A3F977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9.emf"/><Relationship Id="rId5" Type="http://schemas.openxmlformats.org/officeDocument/2006/relationships/package" Target="../embeddings/Microsoft_Word_Document12.docx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23.png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2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26.emf"/><Relationship Id="rId4" Type="http://schemas.openxmlformats.org/officeDocument/2006/relationships/package" Target="../embeddings/Microsoft_Word_Document16.doc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2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28.emf"/><Relationship Id="rId4" Type="http://schemas.openxmlformats.org/officeDocument/2006/relationships/package" Target="../embeddings/Microsoft_Word_Document17.doc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31.png"/><Relationship Id="rId4" Type="http://schemas.openxmlformats.org/officeDocument/2006/relationships/image" Target="../media/image3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3.emf"/><Relationship Id="rId5" Type="http://schemas.openxmlformats.org/officeDocument/2006/relationships/package" Target="../embeddings/Microsoft_Word_Document20.docx"/><Relationship Id="rId4" Type="http://schemas.openxmlformats.org/officeDocument/2006/relationships/image" Target="../media/image3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3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6" Type="http://schemas.openxmlformats.org/officeDocument/2006/relationships/package" Target="../embeddings/Microsoft_Word_Document22.docx"/><Relationship Id="rId5" Type="http://schemas.openxmlformats.org/officeDocument/2006/relationships/image" Target="../media/image34.emf"/><Relationship Id="rId4" Type="http://schemas.openxmlformats.org/officeDocument/2006/relationships/package" Target="../embeddings/Microsoft_Word_Document21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37.png"/><Relationship Id="rId4" Type="http://schemas.openxmlformats.org/officeDocument/2006/relationships/image" Target="../media/image3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emf"/><Relationship Id="rId5" Type="http://schemas.openxmlformats.org/officeDocument/2006/relationships/package" Target="../embeddings/Microsoft_Word_Document2.docx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39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3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6" Type="http://schemas.openxmlformats.org/officeDocument/2006/relationships/image" Target="../media/image41.emf"/><Relationship Id="rId5" Type="http://schemas.openxmlformats.org/officeDocument/2006/relationships/package" Target="../embeddings/Microsoft_Word_Document26.docx"/><Relationship Id="rId4" Type="http://schemas.openxmlformats.org/officeDocument/2006/relationships/image" Target="../media/image4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43.emf"/><Relationship Id="rId5" Type="http://schemas.openxmlformats.org/officeDocument/2006/relationships/package" Target="../embeddings/Microsoft_Word_Document28.docx"/><Relationship Id="rId4" Type="http://schemas.openxmlformats.org/officeDocument/2006/relationships/image" Target="../media/image4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45.png"/><Relationship Id="rId4" Type="http://schemas.openxmlformats.org/officeDocument/2006/relationships/image" Target="../media/image4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7.emf"/><Relationship Id="rId5" Type="http://schemas.openxmlformats.org/officeDocument/2006/relationships/package" Target="../embeddings/Microsoft_Word_Document31.docx"/><Relationship Id="rId4" Type="http://schemas.openxmlformats.org/officeDocument/2006/relationships/image" Target="../media/image4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9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48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5" Type="http://schemas.openxmlformats.org/officeDocument/2006/relationships/image" Target="../media/image51.png"/><Relationship Id="rId4" Type="http://schemas.openxmlformats.org/officeDocument/2006/relationships/image" Target="../media/image50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53.emf"/><Relationship Id="rId5" Type="http://schemas.openxmlformats.org/officeDocument/2006/relationships/package" Target="../embeddings/Microsoft_Word_Document33.docx"/><Relationship Id="rId4" Type="http://schemas.openxmlformats.org/officeDocument/2006/relationships/image" Target="../media/image52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5" Type="http://schemas.openxmlformats.org/officeDocument/2006/relationships/image" Target="../media/image55.png"/><Relationship Id="rId4" Type="http://schemas.openxmlformats.org/officeDocument/2006/relationships/image" Target="../media/image54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57.emf"/><Relationship Id="rId5" Type="http://schemas.openxmlformats.org/officeDocument/2006/relationships/oleObject" Target="../embeddings/oleObject13.bin"/><Relationship Id="rId4" Type="http://schemas.openxmlformats.org/officeDocument/2006/relationships/image" Target="../media/image5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emf"/><Relationship Id="rId5" Type="http://schemas.openxmlformats.org/officeDocument/2006/relationships/package" Target="../embeddings/Microsoft_Word_Document4.docx"/><Relationship Id="rId4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5" Type="http://schemas.openxmlformats.org/officeDocument/2006/relationships/image" Target="../media/image59.png"/><Relationship Id="rId4" Type="http://schemas.openxmlformats.org/officeDocument/2006/relationships/image" Target="../media/image5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61.emf"/><Relationship Id="rId5" Type="http://schemas.openxmlformats.org/officeDocument/2006/relationships/package" Target="../embeddings/Microsoft_Word_Document38.docx"/><Relationship Id="rId4" Type="http://schemas.openxmlformats.org/officeDocument/2006/relationships/image" Target="../media/image6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63.emf"/><Relationship Id="rId5" Type="http://schemas.openxmlformats.org/officeDocument/2006/relationships/package" Target="../embeddings/Microsoft_Word_Document40.docx"/><Relationship Id="rId4" Type="http://schemas.openxmlformats.org/officeDocument/2006/relationships/image" Target="../media/image62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65.emf"/><Relationship Id="rId5" Type="http://schemas.openxmlformats.org/officeDocument/2006/relationships/package" Target="../embeddings/Microsoft_Word_Document42.docx"/><Relationship Id="rId4" Type="http://schemas.openxmlformats.org/officeDocument/2006/relationships/image" Target="../media/image6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67.emf"/><Relationship Id="rId5" Type="http://schemas.openxmlformats.org/officeDocument/2006/relationships/package" Target="../embeddings/Microsoft_Word_Document44.docx"/><Relationship Id="rId4" Type="http://schemas.openxmlformats.org/officeDocument/2006/relationships/image" Target="../media/image6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69.png"/><Relationship Id="rId4" Type="http://schemas.openxmlformats.org/officeDocument/2006/relationships/image" Target="../media/image68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71.emf"/><Relationship Id="rId5" Type="http://schemas.openxmlformats.org/officeDocument/2006/relationships/package" Target="../embeddings/Microsoft_Word_Document47.docx"/><Relationship Id="rId4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7.vml"/><Relationship Id="rId5" Type="http://schemas.openxmlformats.org/officeDocument/2006/relationships/image" Target="../media/image73.png"/><Relationship Id="rId4" Type="http://schemas.openxmlformats.org/officeDocument/2006/relationships/image" Target="../media/image7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75.emf"/><Relationship Id="rId5" Type="http://schemas.openxmlformats.org/officeDocument/2006/relationships/package" Target="../embeddings/Microsoft_Word_Document50.docx"/><Relationship Id="rId4" Type="http://schemas.openxmlformats.org/officeDocument/2006/relationships/image" Target="../media/image7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77.emf"/><Relationship Id="rId5" Type="http://schemas.openxmlformats.org/officeDocument/2006/relationships/package" Target="../embeddings/Microsoft_Word_Document52.docx"/><Relationship Id="rId4" Type="http://schemas.openxmlformats.org/officeDocument/2006/relationships/image" Target="../media/image7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emf"/><Relationship Id="rId3" Type="http://schemas.openxmlformats.org/officeDocument/2006/relationships/package" Target="../embeddings/Microsoft_Word_Document53.docx"/><Relationship Id="rId7" Type="http://schemas.openxmlformats.org/officeDocument/2006/relationships/package" Target="../embeddings/Microsoft_Word_Document5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79.emf"/><Relationship Id="rId5" Type="http://schemas.openxmlformats.org/officeDocument/2006/relationships/package" Target="../embeddings/Microsoft_Word_Document54.docx"/><Relationship Id="rId4" Type="http://schemas.openxmlformats.org/officeDocument/2006/relationships/image" Target="../media/image7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82.emf"/><Relationship Id="rId5" Type="http://schemas.openxmlformats.org/officeDocument/2006/relationships/package" Target="../embeddings/Microsoft_Word_Document57.docx"/><Relationship Id="rId4" Type="http://schemas.openxmlformats.org/officeDocument/2006/relationships/image" Target="../media/image8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84.emf"/><Relationship Id="rId5" Type="http://schemas.openxmlformats.org/officeDocument/2006/relationships/package" Target="../embeddings/Microsoft_Word_Document59.docx"/><Relationship Id="rId4" Type="http://schemas.openxmlformats.org/officeDocument/2006/relationships/image" Target="../media/image8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3.vml"/><Relationship Id="rId5" Type="http://schemas.openxmlformats.org/officeDocument/2006/relationships/image" Target="../media/image86.png"/><Relationship Id="rId4" Type="http://schemas.openxmlformats.org/officeDocument/2006/relationships/image" Target="../media/image85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1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4.vml"/><Relationship Id="rId6" Type="http://schemas.openxmlformats.org/officeDocument/2006/relationships/image" Target="../media/image88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87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5.vml"/><Relationship Id="rId6" Type="http://schemas.openxmlformats.org/officeDocument/2006/relationships/image" Target="../media/image90.emf"/><Relationship Id="rId5" Type="http://schemas.openxmlformats.org/officeDocument/2006/relationships/package" Target="../embeddings/Microsoft_Word_Document63.docx"/><Relationship Id="rId4" Type="http://schemas.openxmlformats.org/officeDocument/2006/relationships/image" Target="../media/image89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92.emf"/><Relationship Id="rId5" Type="http://schemas.openxmlformats.org/officeDocument/2006/relationships/package" Target="../embeddings/Microsoft_Word_Document65.docx"/><Relationship Id="rId4" Type="http://schemas.openxmlformats.org/officeDocument/2006/relationships/image" Target="../media/image91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7.vml"/><Relationship Id="rId5" Type="http://schemas.openxmlformats.org/officeDocument/2006/relationships/image" Target="../media/image94.png"/><Relationship Id="rId4" Type="http://schemas.openxmlformats.org/officeDocument/2006/relationships/image" Target="../media/image93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8.vml"/><Relationship Id="rId6" Type="http://schemas.openxmlformats.org/officeDocument/2006/relationships/image" Target="../media/image96.emf"/><Relationship Id="rId5" Type="http://schemas.openxmlformats.org/officeDocument/2006/relationships/package" Target="../embeddings/Microsoft_Word_Document68.docx"/><Relationship Id="rId4" Type="http://schemas.openxmlformats.org/officeDocument/2006/relationships/image" Target="../media/image95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1.png"/><Relationship Id="rId3" Type="http://schemas.openxmlformats.org/officeDocument/2006/relationships/package" Target="../embeddings/Microsoft_Word_Document69.docx"/><Relationship Id="rId7" Type="http://schemas.openxmlformats.org/officeDocument/2006/relationships/image" Target="../media/image10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9.vml"/><Relationship Id="rId6" Type="http://schemas.openxmlformats.org/officeDocument/2006/relationships/image" Target="../media/image99.png"/><Relationship Id="rId5" Type="http://schemas.openxmlformats.org/officeDocument/2006/relationships/image" Target="../media/image98.png"/><Relationship Id="rId4" Type="http://schemas.openxmlformats.org/officeDocument/2006/relationships/image" Target="../media/image97.emf"/><Relationship Id="rId9" Type="http://schemas.openxmlformats.org/officeDocument/2006/relationships/image" Target="../media/image10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0.vml"/><Relationship Id="rId6" Type="http://schemas.openxmlformats.org/officeDocument/2006/relationships/image" Target="../media/image104.emf"/><Relationship Id="rId5" Type="http://schemas.openxmlformats.org/officeDocument/2006/relationships/package" Target="../embeddings/Microsoft_Word_Document70.docx"/><Relationship Id="rId4" Type="http://schemas.openxmlformats.org/officeDocument/2006/relationships/image" Target="../media/image10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>
              <a:defRPr/>
            </a:pPr>
            <a:endParaRPr lang="en-US" sz="1400">
              <a:latin typeface="Times New Roman"/>
            </a:endParaRPr>
          </a:p>
          <a:p>
            <a:pPr>
              <a:defRPr/>
            </a:pPr>
            <a:r>
              <a:rPr lang="en-US"/>
              <a:t>Slide </a:t>
            </a:r>
            <a:fld id="{BF5C1183-B085-4070-A402-C03A3F977D3D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302005"/>
              </p:ext>
            </p:extLst>
          </p:nvPr>
        </p:nvGraphicFramePr>
        <p:xfrm>
          <a:off x="914400" y="1600200"/>
          <a:ext cx="7301323" cy="242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9" name="Document" r:id="rId3" imgW="7301323" imgH="2427204" progId="Word.Document.12">
                  <p:embed/>
                </p:oleObj>
              </mc:Choice>
              <mc:Fallback>
                <p:oleObj name="Document" r:id="rId3" imgW="7301323" imgH="242720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1600200"/>
                        <a:ext cx="7301323" cy="242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4958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10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0766401"/>
              </p:ext>
            </p:extLst>
          </p:nvPr>
        </p:nvGraphicFramePr>
        <p:xfrm>
          <a:off x="914400" y="685800"/>
          <a:ext cx="7301323" cy="618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7" name="Document" r:id="rId3" imgW="7301323" imgH="618593" progId="Word.Document.12">
                  <p:embed/>
                </p:oleObj>
              </mc:Choice>
              <mc:Fallback>
                <p:oleObj name="Document" r:id="rId3" imgW="7301323" imgH="6185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18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9210158"/>
              </p:ext>
            </p:extLst>
          </p:nvPr>
        </p:nvGraphicFramePr>
        <p:xfrm>
          <a:off x="914400" y="1143000"/>
          <a:ext cx="7301323" cy="21747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78" name="Document" r:id="rId5" imgW="7301323" imgH="2174798" progId="Word.Document.12">
                  <p:embed/>
                </p:oleObj>
              </mc:Choice>
              <mc:Fallback>
                <p:oleObj name="Document" r:id="rId5" imgW="7301323" imgH="217479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21747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1204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11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5528806"/>
              </p:ext>
            </p:extLst>
          </p:nvPr>
        </p:nvGraphicFramePr>
        <p:xfrm>
          <a:off x="914400" y="685800"/>
          <a:ext cx="7301323" cy="1190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3" name="Document" r:id="rId3" imgW="7301323" imgH="1190378" progId="Word.Document.12">
                  <p:embed/>
                </p:oleObj>
              </mc:Choice>
              <mc:Fallback>
                <p:oleObj name="Document" r:id="rId3" imgW="7301323" imgH="11903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1190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4007150"/>
              </p:ext>
            </p:extLst>
          </p:nvPr>
        </p:nvGraphicFramePr>
        <p:xfrm>
          <a:off x="914400" y="1192213"/>
          <a:ext cx="7232650" cy="360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4" name="Document" r:id="rId5" imgW="7338840" imgH="3633361" progId="Word.Document.12">
                  <p:embed/>
                </p:oleObj>
              </mc:Choice>
              <mc:Fallback>
                <p:oleObj name="Document" r:id="rId5" imgW="7338840" imgH="363336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92213"/>
                        <a:ext cx="7232650" cy="3602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AE96E0F3-804D-489C-B859-955511411020}"/>
              </a:ext>
            </a:extLst>
          </p:cNvPr>
          <p:cNvSpPr txBox="1"/>
          <p:nvPr/>
        </p:nvSpPr>
        <p:spPr>
          <a:xfrm>
            <a:off x="921338" y="4831140"/>
            <a:ext cx="7301323" cy="14465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JSP and PHP run on an Apache web server (free)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ASP.NET runs on Microsoft’s Internet Information Services (IIS) which is not open-source and runs on a Windows system.</a:t>
            </a:r>
          </a:p>
        </p:txBody>
      </p:sp>
    </p:spTree>
    <p:extLst>
      <p:ext uri="{BB962C8B-B14F-4D97-AF65-F5344CB8AC3E}">
        <p14:creationId xmlns:p14="http://schemas.microsoft.com/office/powerpoint/2010/main" val="1791744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12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3290833"/>
              </p:ext>
            </p:extLst>
          </p:nvPr>
        </p:nvGraphicFramePr>
        <p:xfrm>
          <a:off x="914400" y="685800"/>
          <a:ext cx="7301323" cy="523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7" name="Document" r:id="rId3" imgW="7301323" imgH="523896" progId="Word.Document.12">
                  <p:embed/>
                </p:oleObj>
              </mc:Choice>
              <mc:Fallback>
                <p:oleObj name="Document" r:id="rId3" imgW="7301323" imgH="5238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238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72845"/>
            <a:ext cx="7315200" cy="47562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3F8F18-DCBD-4C1B-8C01-898AFEE477C5}"/>
              </a:ext>
            </a:extLst>
          </p:cNvPr>
          <p:cNvSpPr txBox="1"/>
          <p:nvPr/>
        </p:nvSpPr>
        <p:spPr>
          <a:xfrm>
            <a:off x="342900" y="6076890"/>
            <a:ext cx="8458200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JavaScript is a scripting language used to do image swaps and rollovers.</a:t>
            </a:r>
          </a:p>
        </p:txBody>
      </p:sp>
    </p:spTree>
    <p:extLst>
      <p:ext uri="{BB962C8B-B14F-4D97-AF65-F5344CB8AC3E}">
        <p14:creationId xmlns:p14="http://schemas.microsoft.com/office/powerpoint/2010/main" val="955253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13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231672"/>
              </p:ext>
            </p:extLst>
          </p:nvPr>
        </p:nvGraphicFramePr>
        <p:xfrm>
          <a:off x="914400" y="685800"/>
          <a:ext cx="7301323" cy="1174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7" name="Document" r:id="rId3" imgW="7301323" imgH="1174175" progId="Word.Document.12">
                  <p:embed/>
                </p:oleObj>
              </mc:Choice>
              <mc:Fallback>
                <p:oleObj name="Document" r:id="rId3" imgW="7301323" imgH="117417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1174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010070"/>
              </p:ext>
            </p:extLst>
          </p:nvPr>
        </p:nvGraphicFramePr>
        <p:xfrm>
          <a:off x="914400" y="1209675"/>
          <a:ext cx="7317060" cy="214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8" name="Visio" r:id="rId5" imgW="4161938" imgH="1215540" progId="Visio.Drawing.11">
                  <p:embed/>
                </p:oleObj>
              </mc:Choice>
              <mc:Fallback>
                <p:oleObj name="Visio" r:id="rId5" imgW="4161938" imgH="121554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209675"/>
                        <a:ext cx="7317060" cy="21431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4852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14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8915693"/>
              </p:ext>
            </p:extLst>
          </p:nvPr>
        </p:nvGraphicFramePr>
        <p:xfrm>
          <a:off x="914400" y="685800"/>
          <a:ext cx="7301323" cy="6502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2" name="Document" r:id="rId4" imgW="7301323" imgH="650279" progId="Word.Document.12">
                  <p:embed/>
                </p:oleObj>
              </mc:Choice>
              <mc:Fallback>
                <p:oleObj name="Document" r:id="rId4" imgW="7301323" imgH="6502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502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685820"/>
              </p:ext>
            </p:extLst>
          </p:nvPr>
        </p:nvGraphicFramePr>
        <p:xfrm>
          <a:off x="914400" y="1143000"/>
          <a:ext cx="7301323" cy="1809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3" name="Document" r:id="rId6" imgW="7317363" imgH="1805546" progId="Word.Document.12">
                  <p:embed/>
                </p:oleObj>
              </mc:Choice>
              <mc:Fallback>
                <p:oleObj name="Document" r:id="rId6" imgW="7317363" imgH="180554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809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18589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15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141755"/>
              </p:ext>
            </p:extLst>
          </p:nvPr>
        </p:nvGraphicFramePr>
        <p:xfrm>
          <a:off x="914400" y="685800"/>
          <a:ext cx="7301323" cy="523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7" name="Document" r:id="rId4" imgW="7301323" imgH="523896" progId="Word.Document.12">
                  <p:embed/>
                </p:oleObj>
              </mc:Choice>
              <mc:Fallback>
                <p:oleObj name="Document" r:id="rId4" imgW="7301323" imgH="5238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238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4802911"/>
              </p:ext>
            </p:extLst>
          </p:nvPr>
        </p:nvGraphicFramePr>
        <p:xfrm>
          <a:off x="914400" y="1149350"/>
          <a:ext cx="7356475" cy="399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8" name="Document" r:id="rId6" imgW="7444952" imgH="4038864" progId="Word.Document.12">
                  <p:embed/>
                </p:oleObj>
              </mc:Choice>
              <mc:Fallback>
                <p:oleObj name="Document" r:id="rId6" imgW="7444952" imgH="40388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1149350"/>
                        <a:ext cx="7356475" cy="3990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2002CAD-8602-45A6-A76D-59051E6ADE66}"/>
              </a:ext>
            </a:extLst>
          </p:cNvPr>
          <p:cNvSpPr txBox="1"/>
          <p:nvPr/>
        </p:nvSpPr>
        <p:spPr>
          <a:xfrm>
            <a:off x="765220" y="4870597"/>
            <a:ext cx="7696200" cy="10156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Head contains elements that provide information about the document.</a:t>
            </a:r>
          </a:p>
          <a:p>
            <a:r>
              <a:rPr lang="en-US" sz="2000" dirty="0"/>
              <a:t>Body contains elements that will be displayed in the web browser.</a:t>
            </a:r>
          </a:p>
        </p:txBody>
      </p:sp>
    </p:spTree>
    <p:extLst>
      <p:ext uri="{BB962C8B-B14F-4D97-AF65-F5344CB8AC3E}">
        <p14:creationId xmlns:p14="http://schemas.microsoft.com/office/powerpoint/2010/main" val="1684677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16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233929"/>
              </p:ext>
            </p:extLst>
          </p:nvPr>
        </p:nvGraphicFramePr>
        <p:xfrm>
          <a:off x="914400" y="685800"/>
          <a:ext cx="7301323" cy="777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8" name="Document" r:id="rId3" imgW="7301323" imgH="777742" progId="Word.Document.12">
                  <p:embed/>
                </p:oleObj>
              </mc:Choice>
              <mc:Fallback>
                <p:oleObj name="Document" r:id="rId3" imgW="7301323" imgH="777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777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179829"/>
            <a:ext cx="6477000" cy="496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59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17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1761486"/>
              </p:ext>
            </p:extLst>
          </p:nvPr>
        </p:nvGraphicFramePr>
        <p:xfrm>
          <a:off x="914400" y="685800"/>
          <a:ext cx="7301323" cy="6664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4" name="Document" r:id="rId3" imgW="7301323" imgH="666482" progId="Word.Document.12">
                  <p:embed/>
                </p:oleObj>
              </mc:Choice>
              <mc:Fallback>
                <p:oleObj name="Document" r:id="rId3" imgW="7301323" imgH="6664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664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97705"/>
              </p:ext>
            </p:extLst>
          </p:nvPr>
        </p:nvGraphicFramePr>
        <p:xfrm>
          <a:off x="914400" y="1210207"/>
          <a:ext cx="7301323" cy="618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5" name="Document" r:id="rId5" imgW="7301323" imgH="618593" progId="Word.Document.12">
                  <p:embed/>
                </p:oleObj>
              </mc:Choice>
              <mc:Fallback>
                <p:oleObj name="Document" r:id="rId5" imgW="7301323" imgH="6185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210207"/>
                        <a:ext cx="7301323" cy="618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923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18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3855588"/>
              </p:ext>
            </p:extLst>
          </p:nvPr>
        </p:nvGraphicFramePr>
        <p:xfrm>
          <a:off x="914400" y="685800"/>
          <a:ext cx="7301323" cy="618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8" name="Document" r:id="rId4" imgW="7301323" imgH="618593" progId="Word.Document.12">
                  <p:embed/>
                </p:oleObj>
              </mc:Choice>
              <mc:Fallback>
                <p:oleObj name="Document" r:id="rId4" imgW="7301323" imgH="6185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18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5930139"/>
              </p:ext>
            </p:extLst>
          </p:nvPr>
        </p:nvGraphicFramePr>
        <p:xfrm>
          <a:off x="914400" y="1143000"/>
          <a:ext cx="7301323" cy="4652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9" name="Document" r:id="rId6" imgW="7301323" imgH="4652052" progId="Word.Document.12">
                  <p:embed/>
                </p:oleObj>
              </mc:Choice>
              <mc:Fallback>
                <p:oleObj name="Document" r:id="rId6" imgW="7301323" imgH="465205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4652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E1A9EE7-BCFF-402A-8E96-18CA68A77D76}"/>
              </a:ext>
            </a:extLst>
          </p:cNvPr>
          <p:cNvSpPr txBox="1"/>
          <p:nvPr/>
        </p:nvSpPr>
        <p:spPr>
          <a:xfrm>
            <a:off x="1066800" y="5715000"/>
            <a:ext cx="7148923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learn CSS beginning in Chapter 4.</a:t>
            </a:r>
          </a:p>
        </p:txBody>
      </p:sp>
    </p:spTree>
    <p:extLst>
      <p:ext uri="{BB962C8B-B14F-4D97-AF65-F5344CB8AC3E}">
        <p14:creationId xmlns:p14="http://schemas.microsoft.com/office/powerpoint/2010/main" val="1696187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19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5836297"/>
              </p:ext>
            </p:extLst>
          </p:nvPr>
        </p:nvGraphicFramePr>
        <p:xfrm>
          <a:off x="914400" y="685800"/>
          <a:ext cx="7301323" cy="8249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0" name="Document" r:id="rId3" imgW="7301323" imgH="825631" progId="Word.Document.12">
                  <p:embed/>
                </p:oleObj>
              </mc:Choice>
              <mc:Fallback>
                <p:oleObj name="Document" r:id="rId3" imgW="7301323" imgH="82563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8249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3000"/>
            <a:ext cx="7315200" cy="421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54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754919"/>
              </p:ext>
            </p:extLst>
          </p:nvPr>
        </p:nvGraphicFramePr>
        <p:xfrm>
          <a:off x="914400" y="685800"/>
          <a:ext cx="7301323" cy="530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Document" r:id="rId3" imgW="7301323" imgH="530377" progId="Word.Document.12">
                  <p:embed/>
                </p:oleObj>
              </mc:Choice>
              <mc:Fallback>
                <p:oleObj name="Document" r:id="rId3" imgW="7301323" imgH="53037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30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9035689"/>
              </p:ext>
            </p:extLst>
          </p:nvPr>
        </p:nvGraphicFramePr>
        <p:xfrm>
          <a:off x="914400" y="1022805"/>
          <a:ext cx="7301323" cy="49969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Document" r:id="rId5" imgW="7301323" imgH="4996995" progId="Word.Document.12">
                  <p:embed/>
                </p:oleObj>
              </mc:Choice>
              <mc:Fallback>
                <p:oleObj name="Document" r:id="rId5" imgW="7301323" imgH="49969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022805"/>
                        <a:ext cx="7301323" cy="49969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21223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20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603341"/>
              </p:ext>
            </p:extLst>
          </p:nvPr>
        </p:nvGraphicFramePr>
        <p:xfrm>
          <a:off x="914400" y="685800"/>
          <a:ext cx="7301323" cy="6664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6" name="Document" r:id="rId3" imgW="7301323" imgH="666482" progId="Word.Document.12">
                  <p:embed/>
                </p:oleObj>
              </mc:Choice>
              <mc:Fallback>
                <p:oleObj name="Document" r:id="rId3" imgW="7301323" imgH="6664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664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467599"/>
              </p:ext>
            </p:extLst>
          </p:nvPr>
        </p:nvGraphicFramePr>
        <p:xfrm>
          <a:off x="906463" y="1101725"/>
          <a:ext cx="7248525" cy="3463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7" name="Document" r:id="rId5" imgW="7317363" imgH="3376195" progId="Word.Document.12">
                  <p:embed/>
                </p:oleObj>
              </mc:Choice>
              <mc:Fallback>
                <p:oleObj name="Document" r:id="rId5" imgW="7317363" imgH="337619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6463" y="1101725"/>
                        <a:ext cx="7248525" cy="3463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1130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21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37310"/>
              </p:ext>
            </p:extLst>
          </p:nvPr>
        </p:nvGraphicFramePr>
        <p:xfrm>
          <a:off x="914400" y="685800"/>
          <a:ext cx="7301323" cy="49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0" name="Document" r:id="rId3" imgW="7301323" imgH="491850" progId="Word.Document.12">
                  <p:embed/>
                </p:oleObj>
              </mc:Choice>
              <mc:Fallback>
                <p:oleObj name="Document" r:id="rId3" imgW="7301323" imgH="4918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91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362745"/>
              </p:ext>
            </p:extLst>
          </p:nvPr>
        </p:nvGraphicFramePr>
        <p:xfrm>
          <a:off x="914400" y="1143000"/>
          <a:ext cx="7301323" cy="17780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1" name="Document" r:id="rId5" imgW="7301323" imgH="1778006" progId="Word.Document.12">
                  <p:embed/>
                </p:oleObj>
              </mc:Choice>
              <mc:Fallback>
                <p:oleObj name="Document" r:id="rId5" imgW="7301323" imgH="17780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7780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924621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22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8490380"/>
              </p:ext>
            </p:extLst>
          </p:nvPr>
        </p:nvGraphicFramePr>
        <p:xfrm>
          <a:off x="914400" y="685800"/>
          <a:ext cx="7301323" cy="1111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4" name="Document" r:id="rId3" imgW="7301323" imgH="1111163" progId="Word.Document.12">
                  <p:embed/>
                </p:oleObj>
              </mc:Choice>
              <mc:Fallback>
                <p:oleObj name="Document" r:id="rId3" imgW="7301323" imgH="11111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1111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6281555"/>
              </p:ext>
            </p:extLst>
          </p:nvPr>
        </p:nvGraphicFramePr>
        <p:xfrm>
          <a:off x="914400" y="1196809"/>
          <a:ext cx="7301323" cy="16987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95" name="Document" r:id="rId5" imgW="7301323" imgH="1698791" progId="Word.Document.12">
                  <p:embed/>
                </p:oleObj>
              </mc:Choice>
              <mc:Fallback>
                <p:oleObj name="Document" r:id="rId5" imgW="7301323" imgH="169879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96809"/>
                        <a:ext cx="7301323" cy="16987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7984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23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9732577"/>
              </p:ext>
            </p:extLst>
          </p:nvPr>
        </p:nvGraphicFramePr>
        <p:xfrm>
          <a:off x="914400" y="685800"/>
          <a:ext cx="7301323" cy="491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6" name="Document" r:id="rId3" imgW="7301323" imgH="491850" progId="Word.Document.12">
                  <p:embed/>
                </p:oleObj>
              </mc:Choice>
              <mc:Fallback>
                <p:oleObj name="Document" r:id="rId3" imgW="7301323" imgH="49185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91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203072"/>
            <a:ext cx="7315200" cy="4939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6730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24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5855744"/>
              </p:ext>
            </p:extLst>
          </p:nvPr>
        </p:nvGraphicFramePr>
        <p:xfrm>
          <a:off x="914400" y="685800"/>
          <a:ext cx="7301323" cy="586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2" name="Document" r:id="rId3" imgW="7301323" imgH="586907" progId="Word.Document.12">
                  <p:embed/>
                </p:oleObj>
              </mc:Choice>
              <mc:Fallback>
                <p:oleObj name="Document" r:id="rId3" imgW="7301323" imgH="5869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86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7937209"/>
              </p:ext>
            </p:extLst>
          </p:nvPr>
        </p:nvGraphicFramePr>
        <p:xfrm>
          <a:off x="914400" y="1143000"/>
          <a:ext cx="7301323" cy="1546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43" name="Document" r:id="rId5" imgW="7301323" imgH="1546483" progId="Word.Document.12">
                  <p:embed/>
                </p:oleObj>
              </mc:Choice>
              <mc:Fallback>
                <p:oleObj name="Document" r:id="rId5" imgW="7301323" imgH="15464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546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F31413E-6ECB-42CF-8A0F-3B2487703662}"/>
              </a:ext>
            </a:extLst>
          </p:cNvPr>
          <p:cNvSpPr txBox="1"/>
          <p:nvPr/>
        </p:nvSpPr>
        <p:spPr>
          <a:xfrm>
            <a:off x="1136061" y="3962400"/>
            <a:ext cx="6858000" cy="13234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Text editors let you enter and edit HTML and CSS files</a:t>
            </a:r>
          </a:p>
          <a:p>
            <a:r>
              <a:rPr lang="en-US" sz="2000" dirty="0"/>
              <a:t>They highlight syntax and auto-complete</a:t>
            </a:r>
          </a:p>
          <a:p>
            <a:r>
              <a:rPr lang="en-US" sz="2000" dirty="0" err="1"/>
              <a:t>Aptana</a:t>
            </a:r>
            <a:r>
              <a:rPr lang="en-US" sz="2000" dirty="0"/>
              <a:t> Studio 3 runs on Windows, Macintosh, and Linux.</a:t>
            </a:r>
          </a:p>
          <a:p>
            <a:r>
              <a:rPr lang="en-US" sz="2000" dirty="0"/>
              <a:t>I do not use </a:t>
            </a:r>
            <a:r>
              <a:rPr lang="en-US" sz="2000" dirty="0" err="1"/>
              <a:t>Aptana</a:t>
            </a:r>
            <a:r>
              <a:rPr lang="en-US" sz="2000" dirty="0"/>
              <a:t> but do use Notepad++.</a:t>
            </a:r>
          </a:p>
        </p:txBody>
      </p:sp>
    </p:spTree>
    <p:extLst>
      <p:ext uri="{BB962C8B-B14F-4D97-AF65-F5344CB8AC3E}">
        <p14:creationId xmlns:p14="http://schemas.microsoft.com/office/powerpoint/2010/main" val="18740783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25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9931689"/>
              </p:ext>
            </p:extLst>
          </p:nvPr>
        </p:nvGraphicFramePr>
        <p:xfrm>
          <a:off x="914400" y="692150"/>
          <a:ext cx="72326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0" name="Document" r:id="rId3" imgW="7317363" imgH="775447" progId="Word.Document.12">
                  <p:embed/>
                </p:oleObj>
              </mc:Choice>
              <mc:Fallback>
                <p:oleObj name="Document" r:id="rId3" imgW="7317363" imgH="7754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92150"/>
                        <a:ext cx="723265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4713388"/>
              </p:ext>
            </p:extLst>
          </p:nvPr>
        </p:nvGraphicFramePr>
        <p:xfrm>
          <a:off x="1066800" y="2092325"/>
          <a:ext cx="7300913" cy="2230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1" name="Document" r:id="rId5" imgW="7410395" imgH="2249480" progId="Word.Document.12">
                  <p:embed/>
                </p:oleObj>
              </mc:Choice>
              <mc:Fallback>
                <p:oleObj name="Document" r:id="rId5" imgW="7410395" imgH="2249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0" y="2092325"/>
                        <a:ext cx="7300913" cy="2230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0161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26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047051"/>
              </p:ext>
            </p:extLst>
          </p:nvPr>
        </p:nvGraphicFramePr>
        <p:xfrm>
          <a:off x="914400" y="685800"/>
          <a:ext cx="7301323" cy="618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4" name="Document" r:id="rId3" imgW="7301323" imgH="618593" progId="Word.Document.12">
                  <p:embed/>
                </p:oleObj>
              </mc:Choice>
              <mc:Fallback>
                <p:oleObj name="Document" r:id="rId3" imgW="7301323" imgH="6185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18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143000"/>
            <a:ext cx="6629400" cy="5052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01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27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2495610"/>
              </p:ext>
            </p:extLst>
          </p:nvPr>
        </p:nvGraphicFramePr>
        <p:xfrm>
          <a:off x="914400" y="692150"/>
          <a:ext cx="7232650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7" name="Document" r:id="rId3" imgW="7317363" imgH="775447" progId="Word.Document.12">
                  <p:embed/>
                </p:oleObj>
              </mc:Choice>
              <mc:Fallback>
                <p:oleObj name="Document" r:id="rId3" imgW="7317363" imgH="7754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92150"/>
                        <a:ext cx="7232650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6337063"/>
              </p:ext>
            </p:extLst>
          </p:nvPr>
        </p:nvGraphicFramePr>
        <p:xfrm>
          <a:off x="921338" y="1752600"/>
          <a:ext cx="7301323" cy="1746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8" name="Document" r:id="rId5" imgW="7301323" imgH="1746320" progId="Word.Document.12">
                  <p:embed/>
                </p:oleObj>
              </mc:Choice>
              <mc:Fallback>
                <p:oleObj name="Document" r:id="rId5" imgW="7301323" imgH="174632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21338" y="1752600"/>
                        <a:ext cx="7301323" cy="1746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79A213F-F7E8-47AB-AE58-E03CE0E6F0E1}"/>
              </a:ext>
            </a:extLst>
          </p:cNvPr>
          <p:cNvSpPr txBox="1"/>
          <p:nvPr/>
        </p:nvSpPr>
        <p:spPr>
          <a:xfrm>
            <a:off x="921338" y="4419600"/>
            <a:ext cx="6934200" cy="64633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Used to deploy or publish a website on the Internet by transferring your folders and files to the web server hosting your web site.</a:t>
            </a:r>
          </a:p>
        </p:txBody>
      </p:sp>
    </p:spTree>
    <p:extLst>
      <p:ext uri="{BB962C8B-B14F-4D97-AF65-F5344CB8AC3E}">
        <p14:creationId xmlns:p14="http://schemas.microsoft.com/office/powerpoint/2010/main" val="2339059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28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7103218"/>
              </p:ext>
            </p:extLst>
          </p:nvPr>
        </p:nvGraphicFramePr>
        <p:xfrm>
          <a:off x="914400" y="685800"/>
          <a:ext cx="7301323" cy="50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9" name="Document" r:id="rId3" imgW="7301323" imgH="507693" progId="Word.Document.12">
                  <p:embed/>
                </p:oleObj>
              </mc:Choice>
              <mc:Fallback>
                <p:oleObj name="Document" r:id="rId3" imgW="7301323" imgH="5076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0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02359"/>
            <a:ext cx="7162800" cy="504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2735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29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4883743"/>
              </p:ext>
            </p:extLst>
          </p:nvPr>
        </p:nvGraphicFramePr>
        <p:xfrm>
          <a:off x="914400" y="685800"/>
          <a:ext cx="7301323" cy="539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5" name="Document" r:id="rId3" imgW="7301323" imgH="539379" progId="Word.Document.12">
                  <p:embed/>
                </p:oleObj>
              </mc:Choice>
              <mc:Fallback>
                <p:oleObj name="Document" r:id="rId3" imgW="7301323" imgH="5393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39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610372"/>
              </p:ext>
            </p:extLst>
          </p:nvPr>
        </p:nvGraphicFramePr>
        <p:xfrm>
          <a:off x="914400" y="1257300"/>
          <a:ext cx="7315200" cy="901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6" name="Visio" r:id="rId5" imgW="4333824" imgH="535773" progId="Visio.Drawing.11">
                  <p:embed/>
                </p:oleObj>
              </mc:Choice>
              <mc:Fallback>
                <p:oleObj name="Visio" r:id="rId5" imgW="4333824" imgH="535773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257300"/>
                        <a:ext cx="7315200" cy="9010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5365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2253909"/>
              </p:ext>
            </p:extLst>
          </p:nvPr>
        </p:nvGraphicFramePr>
        <p:xfrm>
          <a:off x="914400" y="685800"/>
          <a:ext cx="7301323" cy="7021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3" name="Document" r:id="rId3" imgW="7301323" imgH="702129" progId="Word.Document.12">
                  <p:embed/>
                </p:oleObj>
              </mc:Choice>
              <mc:Fallback>
                <p:oleObj name="Document" r:id="rId3" imgW="7301323" imgH="70212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021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6518705"/>
              </p:ext>
            </p:extLst>
          </p:nvPr>
        </p:nvGraphicFramePr>
        <p:xfrm>
          <a:off x="914400" y="1143000"/>
          <a:ext cx="7301323" cy="1689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4" name="Document" r:id="rId5" imgW="7301323" imgH="1689429" progId="Word.Document.12">
                  <p:embed/>
                </p:oleObj>
              </mc:Choice>
              <mc:Fallback>
                <p:oleObj name="Document" r:id="rId5" imgW="7301323" imgH="168942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6894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2560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30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0431331"/>
              </p:ext>
            </p:extLst>
          </p:nvPr>
        </p:nvGraphicFramePr>
        <p:xfrm>
          <a:off x="914400" y="685800"/>
          <a:ext cx="7301323" cy="5076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4" name="Document" r:id="rId3" imgW="7301323" imgH="507693" progId="Word.Document.12">
                  <p:embed/>
                </p:oleObj>
              </mc:Choice>
              <mc:Fallback>
                <p:oleObj name="Document" r:id="rId3" imgW="7301323" imgH="5076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076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79195"/>
            <a:ext cx="7331379" cy="415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951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31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907786"/>
              </p:ext>
            </p:extLst>
          </p:nvPr>
        </p:nvGraphicFramePr>
        <p:xfrm>
          <a:off x="914400" y="685800"/>
          <a:ext cx="7301323" cy="4601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0" name="Document" r:id="rId3" imgW="7301323" imgH="460164" progId="Word.Document.12">
                  <p:embed/>
                </p:oleObj>
              </mc:Choice>
              <mc:Fallback>
                <p:oleObj name="Document" r:id="rId3" imgW="7301323" imgH="4601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601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5494280"/>
              </p:ext>
            </p:extLst>
          </p:nvPr>
        </p:nvGraphicFramePr>
        <p:xfrm>
          <a:off x="914400" y="1143000"/>
          <a:ext cx="7301323" cy="13574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1" name="Document" r:id="rId5" imgW="7301323" imgH="1357449" progId="Word.Document.12">
                  <p:embed/>
                </p:oleObj>
              </mc:Choice>
              <mc:Fallback>
                <p:oleObj name="Document" r:id="rId5" imgW="7301323" imgH="135744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3574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46241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32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8650160"/>
              </p:ext>
            </p:extLst>
          </p:nvPr>
        </p:nvGraphicFramePr>
        <p:xfrm>
          <a:off x="914400" y="685800"/>
          <a:ext cx="7301323" cy="634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4" name="Document" r:id="rId3" imgW="7301323" imgH="634796" progId="Word.Document.12">
                  <p:embed/>
                </p:oleObj>
              </mc:Choice>
              <mc:Fallback>
                <p:oleObj name="Document" r:id="rId3" imgW="7301323" imgH="6347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34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937226"/>
              </p:ext>
            </p:extLst>
          </p:nvPr>
        </p:nvGraphicFramePr>
        <p:xfrm>
          <a:off x="914400" y="1197069"/>
          <a:ext cx="7301323" cy="936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5" name="Document" r:id="rId5" imgW="7301323" imgH="936531" progId="Word.Document.12">
                  <p:embed/>
                </p:oleObj>
              </mc:Choice>
              <mc:Fallback>
                <p:oleObj name="Document" r:id="rId5" imgW="7301323" imgH="93653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97069"/>
                        <a:ext cx="7301323" cy="9365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98563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33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9211450"/>
              </p:ext>
            </p:extLst>
          </p:nvPr>
        </p:nvGraphicFramePr>
        <p:xfrm>
          <a:off x="914400" y="685800"/>
          <a:ext cx="7301323" cy="7939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8" name="Document" r:id="rId3" imgW="7301323" imgH="793945" progId="Word.Document.12">
                  <p:embed/>
                </p:oleObj>
              </mc:Choice>
              <mc:Fallback>
                <p:oleObj name="Document" r:id="rId3" imgW="7301323" imgH="79394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939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7830544"/>
              </p:ext>
            </p:extLst>
          </p:nvPr>
        </p:nvGraphicFramePr>
        <p:xfrm>
          <a:off x="914400" y="1479377"/>
          <a:ext cx="7301323" cy="18734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9" name="Document" r:id="rId5" imgW="7301323" imgH="1873423" progId="Word.Document.12">
                  <p:embed/>
                </p:oleObj>
              </mc:Choice>
              <mc:Fallback>
                <p:oleObj name="Document" r:id="rId5" imgW="7301323" imgH="187342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479377"/>
                        <a:ext cx="7301323" cy="18734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37144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34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0344310"/>
              </p:ext>
            </p:extLst>
          </p:nvPr>
        </p:nvGraphicFramePr>
        <p:xfrm>
          <a:off x="914400" y="685800"/>
          <a:ext cx="7301323" cy="5393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2" name="Document" r:id="rId3" imgW="7301323" imgH="539379" progId="Word.Document.12">
                  <p:embed/>
                </p:oleObj>
              </mc:Choice>
              <mc:Fallback>
                <p:oleObj name="Document" r:id="rId3" imgW="7301323" imgH="5393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393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5561237"/>
              </p:ext>
            </p:extLst>
          </p:nvPr>
        </p:nvGraphicFramePr>
        <p:xfrm>
          <a:off x="914400" y="1143000"/>
          <a:ext cx="7301323" cy="1476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3" name="Document" r:id="rId5" imgW="7301323" imgH="1476270" progId="Word.Document.12">
                  <p:embed/>
                </p:oleObj>
              </mc:Choice>
              <mc:Fallback>
                <p:oleObj name="Document" r:id="rId5" imgW="7301323" imgH="147627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476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77695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35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4913507"/>
              </p:ext>
            </p:extLst>
          </p:nvPr>
        </p:nvGraphicFramePr>
        <p:xfrm>
          <a:off x="914400" y="685800"/>
          <a:ext cx="7301323" cy="475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4" name="Document" r:id="rId3" imgW="7301323" imgH="475647" progId="Word.Document.12">
                  <p:embed/>
                </p:oleObj>
              </mc:Choice>
              <mc:Fallback>
                <p:oleObj name="Document" r:id="rId3" imgW="7301323" imgH="47564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75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2999"/>
            <a:ext cx="7315200" cy="403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104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36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4555800"/>
              </p:ext>
            </p:extLst>
          </p:nvPr>
        </p:nvGraphicFramePr>
        <p:xfrm>
          <a:off x="914400" y="685800"/>
          <a:ext cx="7301323" cy="6502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0" name="Document" r:id="rId3" imgW="7301323" imgH="650279" progId="Word.Document.12">
                  <p:embed/>
                </p:oleObj>
              </mc:Choice>
              <mc:Fallback>
                <p:oleObj name="Document" r:id="rId3" imgW="7301323" imgH="6502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502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7658318"/>
              </p:ext>
            </p:extLst>
          </p:nvPr>
        </p:nvGraphicFramePr>
        <p:xfrm>
          <a:off x="914400" y="1089049"/>
          <a:ext cx="7301323" cy="43211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1" name="Document" r:id="rId5" imgW="7301323" imgH="4321151" progId="Word.Document.12">
                  <p:embed/>
                </p:oleObj>
              </mc:Choice>
              <mc:Fallback>
                <p:oleObj name="Document" r:id="rId5" imgW="7301323" imgH="432115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089049"/>
                        <a:ext cx="7301323" cy="43211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25311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37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4115042"/>
              </p:ext>
            </p:extLst>
          </p:nvPr>
        </p:nvGraphicFramePr>
        <p:xfrm>
          <a:off x="914400" y="685800"/>
          <a:ext cx="7301323" cy="6502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2" name="Document" r:id="rId3" imgW="7301323" imgH="650279" progId="Word.Document.12">
                  <p:embed/>
                </p:oleObj>
              </mc:Choice>
              <mc:Fallback>
                <p:oleObj name="Document" r:id="rId3" imgW="7301323" imgH="6502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502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3000"/>
            <a:ext cx="7315200" cy="462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5124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38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5166533"/>
              </p:ext>
            </p:extLst>
          </p:nvPr>
        </p:nvGraphicFramePr>
        <p:xfrm>
          <a:off x="914400" y="685800"/>
          <a:ext cx="7301323" cy="7456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78" name="Document" r:id="rId3" imgW="7301323" imgH="745697" progId="Word.Document.12">
                  <p:embed/>
                </p:oleObj>
              </mc:Choice>
              <mc:Fallback>
                <p:oleObj name="Document" r:id="rId3" imgW="7301323" imgH="74569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456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444169"/>
              </p:ext>
            </p:extLst>
          </p:nvPr>
        </p:nvGraphicFramePr>
        <p:xfrm>
          <a:off x="914400" y="1228754"/>
          <a:ext cx="7301323" cy="904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79" name="Document" r:id="rId5" imgW="7301323" imgH="904846" progId="Word.Document.12">
                  <p:embed/>
                </p:oleObj>
              </mc:Choice>
              <mc:Fallback>
                <p:oleObj name="Document" r:id="rId5" imgW="7301323" imgH="90484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228754"/>
                        <a:ext cx="7301323" cy="9048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05329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39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343278"/>
              </p:ext>
            </p:extLst>
          </p:nvPr>
        </p:nvGraphicFramePr>
        <p:xfrm>
          <a:off x="914400" y="685800"/>
          <a:ext cx="7301323" cy="8886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2" name="Document" r:id="rId3" imgW="7301323" imgH="888643" progId="Word.Document.12">
                  <p:embed/>
                </p:oleObj>
              </mc:Choice>
              <mc:Fallback>
                <p:oleObj name="Document" r:id="rId3" imgW="7301323" imgH="88864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8886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6175159"/>
              </p:ext>
            </p:extLst>
          </p:nvPr>
        </p:nvGraphicFramePr>
        <p:xfrm>
          <a:off x="914400" y="1158876"/>
          <a:ext cx="7301323" cy="24225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3" name="Document" r:id="rId5" imgW="7301323" imgH="2422524" progId="Word.Document.12">
                  <p:embed/>
                </p:oleObj>
              </mc:Choice>
              <mc:Fallback>
                <p:oleObj name="Document" r:id="rId5" imgW="7301323" imgH="24225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58876"/>
                        <a:ext cx="7301323" cy="24225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3379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8752772"/>
              </p:ext>
            </p:extLst>
          </p:nvPr>
        </p:nvGraphicFramePr>
        <p:xfrm>
          <a:off x="914400" y="685800"/>
          <a:ext cx="7301323" cy="780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Document" r:id="rId3" imgW="7301323" imgH="780263" progId="Word.Document.12">
                  <p:embed/>
                </p:oleObj>
              </mc:Choice>
              <mc:Fallback>
                <p:oleObj name="Document" r:id="rId3" imgW="7301323" imgH="78026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80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544811"/>
              </p:ext>
            </p:extLst>
          </p:nvPr>
        </p:nvGraphicFramePr>
        <p:xfrm>
          <a:off x="1323975" y="1190625"/>
          <a:ext cx="5991225" cy="36605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2" name="Visio" r:id="rId5" imgW="3796448" imgH="2319030" progId="Visio.Drawing.11">
                  <p:embed/>
                </p:oleObj>
              </mc:Choice>
              <mc:Fallback>
                <p:oleObj name="Visio" r:id="rId5" imgW="3796448" imgH="231903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23975" y="1190625"/>
                        <a:ext cx="5991225" cy="366054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27445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40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8118487"/>
              </p:ext>
            </p:extLst>
          </p:nvPr>
        </p:nvGraphicFramePr>
        <p:xfrm>
          <a:off x="914400" y="685800"/>
          <a:ext cx="7301323" cy="6185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3" name="Document" r:id="rId3" imgW="7301323" imgH="618593" progId="Word.Document.12">
                  <p:embed/>
                </p:oleObj>
              </mc:Choice>
              <mc:Fallback>
                <p:oleObj name="Document" r:id="rId3" imgW="7301323" imgH="61859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185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5142177"/>
              </p:ext>
            </p:extLst>
          </p:nvPr>
        </p:nvGraphicFramePr>
        <p:xfrm>
          <a:off x="914400" y="1143000"/>
          <a:ext cx="7301323" cy="24290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4" name="Document" r:id="rId5" imgW="7301323" imgH="2429005" progId="Word.Document.12">
                  <p:embed/>
                </p:oleObj>
              </mc:Choice>
              <mc:Fallback>
                <p:oleObj name="Document" r:id="rId5" imgW="7301323" imgH="242900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24290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052570"/>
              </p:ext>
            </p:extLst>
          </p:nvPr>
        </p:nvGraphicFramePr>
        <p:xfrm>
          <a:off x="914400" y="3505200"/>
          <a:ext cx="7301323" cy="12159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55" name="Document" r:id="rId7" imgW="7301323" imgH="1215943" progId="Word.Document.12">
                  <p:embed/>
                </p:oleObj>
              </mc:Choice>
              <mc:Fallback>
                <p:oleObj name="Document" r:id="rId7" imgW="7301323" imgH="1215943" progId="Word.Document.12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3505200"/>
                        <a:ext cx="7301323" cy="12159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A539958-0165-4667-9F39-41171215276B}"/>
              </a:ext>
            </a:extLst>
          </p:cNvPr>
          <p:cNvSpPr txBox="1"/>
          <p:nvPr/>
        </p:nvSpPr>
        <p:spPr>
          <a:xfrm>
            <a:off x="914400" y="5181600"/>
            <a:ext cx="1828800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As of 2015</a:t>
            </a:r>
          </a:p>
        </p:txBody>
      </p:sp>
    </p:spTree>
    <p:extLst>
      <p:ext uri="{BB962C8B-B14F-4D97-AF65-F5344CB8AC3E}">
        <p14:creationId xmlns:p14="http://schemas.microsoft.com/office/powerpoint/2010/main" val="41190790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41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7807420"/>
              </p:ext>
            </p:extLst>
          </p:nvPr>
        </p:nvGraphicFramePr>
        <p:xfrm>
          <a:off x="914400" y="685800"/>
          <a:ext cx="7301323" cy="6664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4" name="Document" r:id="rId3" imgW="7301323" imgH="666482" progId="Word.Document.12">
                  <p:embed/>
                </p:oleObj>
              </mc:Choice>
              <mc:Fallback>
                <p:oleObj name="Document" r:id="rId3" imgW="7301323" imgH="6664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664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1317062"/>
              </p:ext>
            </p:extLst>
          </p:nvPr>
        </p:nvGraphicFramePr>
        <p:xfrm>
          <a:off x="914400" y="1106164"/>
          <a:ext cx="7301323" cy="1941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5" name="Document" r:id="rId5" imgW="7301323" imgH="1941836" progId="Word.Document.12">
                  <p:embed/>
                </p:oleObj>
              </mc:Choice>
              <mc:Fallback>
                <p:oleObj name="Document" r:id="rId5" imgW="7301323" imgH="194183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06164"/>
                        <a:ext cx="7301323" cy="1941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20482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42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273374"/>
              </p:ext>
            </p:extLst>
          </p:nvPr>
        </p:nvGraphicFramePr>
        <p:xfrm>
          <a:off x="914400" y="685800"/>
          <a:ext cx="7301323" cy="698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98" name="Document" r:id="rId3" imgW="7301323" imgH="698528" progId="Word.Document.12">
                  <p:embed/>
                </p:oleObj>
              </mc:Choice>
              <mc:Fallback>
                <p:oleObj name="Document" r:id="rId3" imgW="7301323" imgH="69852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98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834735"/>
              </p:ext>
            </p:extLst>
          </p:nvPr>
        </p:nvGraphicFramePr>
        <p:xfrm>
          <a:off x="914400" y="1143000"/>
          <a:ext cx="7301323" cy="20797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99" name="Document" r:id="rId5" imgW="7301323" imgH="2079741" progId="Word.Document.12">
                  <p:embed/>
                </p:oleObj>
              </mc:Choice>
              <mc:Fallback>
                <p:oleObj name="Document" r:id="rId5" imgW="7301323" imgH="207974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20797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71472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43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735231"/>
              </p:ext>
            </p:extLst>
          </p:nvPr>
        </p:nvGraphicFramePr>
        <p:xfrm>
          <a:off x="914400" y="685800"/>
          <a:ext cx="7301323" cy="11903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90" name="Document" r:id="rId3" imgW="7301323" imgH="1190378" progId="Word.Document.12">
                  <p:embed/>
                </p:oleObj>
              </mc:Choice>
              <mc:Fallback>
                <p:oleObj name="Document" r:id="rId3" imgW="7301323" imgH="11903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11903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67130"/>
            <a:ext cx="7315200" cy="402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165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44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6508389"/>
              </p:ext>
            </p:extLst>
          </p:nvPr>
        </p:nvGraphicFramePr>
        <p:xfrm>
          <a:off x="914400" y="685800"/>
          <a:ext cx="7301323" cy="426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48" name="Document" r:id="rId3" imgW="7301323" imgH="426678" progId="Word.Document.12">
                  <p:embed/>
                </p:oleObj>
              </mc:Choice>
              <mc:Fallback>
                <p:oleObj name="Document" r:id="rId3" imgW="7301323" imgH="4266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26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6846282"/>
              </p:ext>
            </p:extLst>
          </p:nvPr>
        </p:nvGraphicFramePr>
        <p:xfrm>
          <a:off x="887413" y="1482725"/>
          <a:ext cx="7119937" cy="148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49" name="Document" r:id="rId5" imgW="7317363" imgH="1524316" progId="Word.Document.12">
                  <p:embed/>
                </p:oleObj>
              </mc:Choice>
              <mc:Fallback>
                <p:oleObj name="Document" r:id="rId5" imgW="7317363" imgH="152431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87413" y="1482725"/>
                        <a:ext cx="7119937" cy="1482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B8F5600-2B34-4247-8032-58A79316B85A}"/>
              </a:ext>
            </a:extLst>
          </p:cNvPr>
          <p:cNvSpPr txBox="1"/>
          <p:nvPr/>
        </p:nvSpPr>
        <p:spPr>
          <a:xfrm>
            <a:off x="1126410" y="5257800"/>
            <a:ext cx="3276600" cy="36933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See pages 34 and 35</a:t>
            </a:r>
          </a:p>
        </p:txBody>
      </p:sp>
    </p:spTree>
    <p:extLst>
      <p:ext uri="{BB962C8B-B14F-4D97-AF65-F5344CB8AC3E}">
        <p14:creationId xmlns:p14="http://schemas.microsoft.com/office/powerpoint/2010/main" val="40735830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45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095811"/>
              </p:ext>
            </p:extLst>
          </p:nvPr>
        </p:nvGraphicFramePr>
        <p:xfrm>
          <a:off x="914400" y="685800"/>
          <a:ext cx="7301323" cy="68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70" name="Document" r:id="rId3" imgW="7301323" imgH="682325" progId="Word.Document.12">
                  <p:embed/>
                </p:oleObj>
              </mc:Choice>
              <mc:Fallback>
                <p:oleObj name="Document" r:id="rId3" imgW="7301323" imgH="68232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8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395773"/>
              </p:ext>
            </p:extLst>
          </p:nvPr>
        </p:nvGraphicFramePr>
        <p:xfrm>
          <a:off x="914400" y="1143000"/>
          <a:ext cx="7301323" cy="15464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71" name="Document" r:id="rId5" imgW="7301323" imgH="1546483" progId="Word.Document.12">
                  <p:embed/>
                </p:oleObj>
              </mc:Choice>
              <mc:Fallback>
                <p:oleObj name="Document" r:id="rId5" imgW="7301323" imgH="15464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5464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417398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46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566012"/>
              </p:ext>
            </p:extLst>
          </p:nvPr>
        </p:nvGraphicFramePr>
        <p:xfrm>
          <a:off x="914400" y="685800"/>
          <a:ext cx="7301323" cy="586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92" name="Document" r:id="rId3" imgW="7301323" imgH="586907" progId="Word.Document.12">
                  <p:embed/>
                </p:oleObj>
              </mc:Choice>
              <mc:Fallback>
                <p:oleObj name="Document" r:id="rId3" imgW="7301323" imgH="58690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869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7837876"/>
              </p:ext>
            </p:extLst>
          </p:nvPr>
        </p:nvGraphicFramePr>
        <p:xfrm>
          <a:off x="914400" y="1143000"/>
          <a:ext cx="7301323" cy="262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93" name="Document" r:id="rId5" imgW="7301323" imgH="2620200" progId="Word.Document.12">
                  <p:embed/>
                </p:oleObj>
              </mc:Choice>
              <mc:Fallback>
                <p:oleObj name="Document" r:id="rId5" imgW="7301323" imgH="26202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262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1157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47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843620"/>
              </p:ext>
            </p:extLst>
          </p:nvPr>
        </p:nvGraphicFramePr>
        <p:xfrm>
          <a:off x="914400" y="685800"/>
          <a:ext cx="7301323" cy="7781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85" name="Document" r:id="rId3" imgW="7301323" imgH="778102" progId="Word.Document.12">
                  <p:embed/>
                </p:oleObj>
              </mc:Choice>
              <mc:Fallback>
                <p:oleObj name="Document" r:id="rId3" imgW="7301323" imgH="77810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7781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83995"/>
            <a:ext cx="6477000" cy="468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335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48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814922"/>
              </p:ext>
            </p:extLst>
          </p:nvPr>
        </p:nvGraphicFramePr>
        <p:xfrm>
          <a:off x="914400" y="685800"/>
          <a:ext cx="7301323" cy="6171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40" name="Document" r:id="rId3" imgW="7301323" imgH="617513" progId="Word.Document.12">
                  <p:embed/>
                </p:oleObj>
              </mc:Choice>
              <mc:Fallback>
                <p:oleObj name="Document" r:id="rId3" imgW="7301323" imgH="61751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171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294780"/>
              </p:ext>
            </p:extLst>
          </p:nvPr>
        </p:nvGraphicFramePr>
        <p:xfrm>
          <a:off x="914400" y="1143000"/>
          <a:ext cx="7301323" cy="11597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41" name="Document" r:id="rId5" imgW="7301323" imgH="1159772" progId="Word.Document.12">
                  <p:embed/>
                </p:oleObj>
              </mc:Choice>
              <mc:Fallback>
                <p:oleObj name="Document" r:id="rId5" imgW="7301323" imgH="115977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143000"/>
                        <a:ext cx="7301323" cy="11597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75EBCF0-6F78-402A-BE57-0D2307F0B55F}"/>
              </a:ext>
            </a:extLst>
          </p:cNvPr>
          <p:cNvSpPr txBox="1"/>
          <p:nvPr/>
        </p:nvSpPr>
        <p:spPr>
          <a:xfrm>
            <a:off x="1066800" y="3733800"/>
            <a:ext cx="6553200" cy="92333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/>
              <a:t>Search Engine Optimization (SEO) refers to the goal of optimizing your website so its pages will rank high in the search engines that are used to access them.</a:t>
            </a:r>
          </a:p>
        </p:txBody>
      </p:sp>
    </p:spTree>
    <p:extLst>
      <p:ext uri="{BB962C8B-B14F-4D97-AF65-F5344CB8AC3E}">
        <p14:creationId xmlns:p14="http://schemas.microsoft.com/office/powerpoint/2010/main" val="30647752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49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4198869"/>
              </p:ext>
            </p:extLst>
          </p:nvPr>
        </p:nvGraphicFramePr>
        <p:xfrm>
          <a:off x="914400" y="685800"/>
          <a:ext cx="7301323" cy="52890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3" name="Document" r:id="rId3" imgW="7301323" imgH="5289009" progId="Word.Document.12">
                  <p:embed/>
                </p:oleObj>
              </mc:Choice>
              <mc:Fallback>
                <p:oleObj name="Document" r:id="rId3" imgW="7301323" imgH="528900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2890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025" y="1163955"/>
            <a:ext cx="6286500" cy="458343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459480" y="4725035"/>
            <a:ext cx="3123565" cy="1294765"/>
            <a:chOff x="0" y="0"/>
            <a:chExt cx="2303780" cy="111506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2303780" cy="1115060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1950" y="85725"/>
              <a:ext cx="1600200" cy="900430"/>
            </a:xfrm>
            <a:prstGeom prst="rect">
              <a:avLst/>
            </a:prstGeom>
          </p:spPr>
        </p:pic>
      </p:grpSp>
      <p:grpSp>
        <p:nvGrpSpPr>
          <p:cNvPr id="9" name="Group 8"/>
          <p:cNvGrpSpPr/>
          <p:nvPr/>
        </p:nvGrpSpPr>
        <p:grpSpPr>
          <a:xfrm>
            <a:off x="6705600" y="3335655"/>
            <a:ext cx="1524000" cy="2673985"/>
            <a:chOff x="0" y="0"/>
            <a:chExt cx="1123950" cy="230251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123950" cy="230251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775" y="342900"/>
              <a:ext cx="915035" cy="16287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0561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5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2893585"/>
              </p:ext>
            </p:extLst>
          </p:nvPr>
        </p:nvGraphicFramePr>
        <p:xfrm>
          <a:off x="914400" y="685800"/>
          <a:ext cx="7301323" cy="856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7" name="Document" r:id="rId3" imgW="7301323" imgH="856957" progId="Word.Document.12">
                  <p:embed/>
                </p:oleObj>
              </mc:Choice>
              <mc:Fallback>
                <p:oleObj name="Document" r:id="rId3" imgW="7301323" imgH="8569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856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428799"/>
              </p:ext>
            </p:extLst>
          </p:nvPr>
        </p:nvGraphicFramePr>
        <p:xfrm>
          <a:off x="1352549" y="1219200"/>
          <a:ext cx="6842811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8" name="Visio" r:id="rId5" imgW="4704635" imgH="2676510" progId="Visio.Drawing.11">
                  <p:embed/>
                </p:oleObj>
              </mc:Choice>
              <mc:Fallback>
                <p:oleObj name="Visio" r:id="rId5" imgW="4704635" imgH="267651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52549" y="1219200"/>
                        <a:ext cx="6842811" cy="3886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995888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50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0807275"/>
              </p:ext>
            </p:extLst>
          </p:nvPr>
        </p:nvGraphicFramePr>
        <p:xfrm>
          <a:off x="914400" y="685800"/>
          <a:ext cx="7301323" cy="426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88" name="Document" r:id="rId3" imgW="7317363" imgH="425975" progId="Word.Document.12">
                  <p:embed/>
                </p:oleObj>
              </mc:Choice>
              <mc:Fallback>
                <p:oleObj name="Document" r:id="rId3" imgW="7317363" imgH="42597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266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7294262"/>
              </p:ext>
            </p:extLst>
          </p:nvPr>
        </p:nvGraphicFramePr>
        <p:xfrm>
          <a:off x="914400" y="1098427"/>
          <a:ext cx="7243670" cy="22543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89" name="Document" r:id="rId5" imgW="7243670" imgH="2254373" progId="Word.Document.12">
                  <p:embed/>
                </p:oleObj>
              </mc:Choice>
              <mc:Fallback>
                <p:oleObj name="Document" r:id="rId5" imgW="7243670" imgH="225437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4400" y="1098427"/>
                        <a:ext cx="7243670" cy="22543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99952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6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8691034"/>
              </p:ext>
            </p:extLst>
          </p:nvPr>
        </p:nvGraphicFramePr>
        <p:xfrm>
          <a:off x="914400" y="685800"/>
          <a:ext cx="7301323" cy="4439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9" name="Document" r:id="rId3" imgW="7301323" imgH="443961" progId="Word.Document.12">
                  <p:embed/>
                </p:oleObj>
              </mc:Choice>
              <mc:Fallback>
                <p:oleObj name="Document" r:id="rId3" imgW="7301323" imgH="44396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4439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2999"/>
            <a:ext cx="7010400" cy="5009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41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7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1803349"/>
              </p:ext>
            </p:extLst>
          </p:nvPr>
        </p:nvGraphicFramePr>
        <p:xfrm>
          <a:off x="914400" y="685800"/>
          <a:ext cx="7301323" cy="5555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5" name="Document" r:id="rId3" imgW="7301323" imgH="555582" progId="Word.Document.12">
                  <p:embed/>
                </p:oleObj>
              </mc:Choice>
              <mc:Fallback>
                <p:oleObj name="Document" r:id="rId3" imgW="7301323" imgH="55558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5555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541977"/>
              </p:ext>
            </p:extLst>
          </p:nvPr>
        </p:nvGraphicFramePr>
        <p:xfrm>
          <a:off x="914400" y="1190625"/>
          <a:ext cx="6998830" cy="193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6" name="Visio" r:id="rId5" imgW="3997157" imgH="1102680" progId="Visio.Drawing.11">
                  <p:embed/>
                </p:oleObj>
              </mc:Choice>
              <mc:Fallback>
                <p:oleObj name="Visio" r:id="rId5" imgW="3997157" imgH="110268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190625"/>
                        <a:ext cx="6998830" cy="19335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8104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8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5827660"/>
              </p:ext>
            </p:extLst>
          </p:nvPr>
        </p:nvGraphicFramePr>
        <p:xfrm>
          <a:off x="914400" y="685800"/>
          <a:ext cx="7301323" cy="682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9" name="Document" r:id="rId3" imgW="7301323" imgH="682325" progId="Word.Document.12">
                  <p:embed/>
                </p:oleObj>
              </mc:Choice>
              <mc:Fallback>
                <p:oleObj name="Document" r:id="rId3" imgW="7301323" imgH="68232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682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143000"/>
            <a:ext cx="730857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60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Murach's HTML5 and CSS3 (3rd Ed.), C1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2015, Mike Murach &amp; Associates, Inc.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  <a:p>
            <a:pPr algn="r">
              <a:defRPr/>
            </a:pPr>
            <a:r>
              <a:rPr lang="en-US" sz="900">
                <a:latin typeface="Arial Narrow" pitchFamily="34" charset="0"/>
              </a:rPr>
              <a:t>Slide </a:t>
            </a:r>
            <a:fld id="{5ECE9829-65B2-40C6-AEFF-7C648FF56A9C}" type="slidenum">
              <a:rPr lang="en-US" sz="900" smtClean="0">
                <a:latin typeface="Arial Narrow" pitchFamily="34" charset="0"/>
              </a:rPr>
              <a:pPr algn="r">
                <a:defRPr/>
              </a:pPr>
              <a:t>9</a:t>
            </a:fld>
            <a:endParaRPr lang="en-US" sz="900">
              <a:latin typeface="Arial Narrow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3082333"/>
              </p:ext>
            </p:extLst>
          </p:nvPr>
        </p:nvGraphicFramePr>
        <p:xfrm>
          <a:off x="914400" y="685800"/>
          <a:ext cx="7301323" cy="856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" name="Document" r:id="rId3" imgW="7301323" imgH="856957" progId="Word.Document.12">
                  <p:embed/>
                </p:oleObj>
              </mc:Choice>
              <mc:Fallback>
                <p:oleObj name="Document" r:id="rId3" imgW="7301323" imgH="85695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4400" y="685800"/>
                        <a:ext cx="7301323" cy="856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2139585"/>
              </p:ext>
            </p:extLst>
          </p:nvPr>
        </p:nvGraphicFramePr>
        <p:xfrm>
          <a:off x="914400" y="1219200"/>
          <a:ext cx="7313007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Visio" r:id="rId5" imgW="5533133" imgH="1151280" progId="Visio.Drawing.11">
                  <p:embed/>
                </p:oleObj>
              </mc:Choice>
              <mc:Fallback>
                <p:oleObj name="Visio" r:id="rId5" imgW="5533133" imgH="1151280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1219200"/>
                        <a:ext cx="7313007" cy="15240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026402"/>
      </p:ext>
    </p:extLst>
  </p:cSld>
  <p:clrMapOvr>
    <a:masterClrMapping/>
  </p:clrMapOvr>
</p:sld>
</file>

<file path=ppt/theme/theme1.xml><?xml version="1.0" encoding="utf-8"?>
<a:theme xmlns:a="http://schemas.openxmlformats.org/drawingml/2006/main" name="Chapter 1 slides">
  <a:themeElements>
    <a:clrScheme name="Master slide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bg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Master slid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aster slides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aster slides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Chapter 1 slides</Template>
  <TotalTime>96</TotalTime>
  <Words>1312</Words>
  <Application>Microsoft Office PowerPoint</Application>
  <PresentationFormat>On-screen Show (4:3)</PresentationFormat>
  <Paragraphs>221</Paragraphs>
  <Slides>50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50</vt:i4>
      </vt:variant>
    </vt:vector>
  </HeadingPairs>
  <TitlesOfParts>
    <vt:vector size="57" baseType="lpstr">
      <vt:lpstr>Arial</vt:lpstr>
      <vt:lpstr>Arial Narrow</vt:lpstr>
      <vt:lpstr>Times New Roman</vt:lpstr>
      <vt:lpstr>Chapter 1 slides</vt:lpstr>
      <vt:lpstr>Document</vt:lpstr>
      <vt:lpstr>Visio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David</dc:creator>
  <cp:lastModifiedBy>Marsha</cp:lastModifiedBy>
  <cp:revision>28</cp:revision>
  <dcterms:created xsi:type="dcterms:W3CDTF">2015-03-27T20:41:42Z</dcterms:created>
  <dcterms:modified xsi:type="dcterms:W3CDTF">2017-08-23T02:53:49Z</dcterms:modified>
</cp:coreProperties>
</file>

<file path=docProps/thumbnail.jpeg>
</file>